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200. NIPI TOPA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Lord of Sabbath </a:t>
            </a:r>
          </a:p>
          <a:p>
            <a:r>
              <a:rPr lang="en-US" sz="1500" dirty="0"/>
              <a:t>Philip Doddridge, 1702-1751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  <a:p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9473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1620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uh,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93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/>
              <a:t>Lungkham</a:t>
            </a:r>
            <a:r>
              <a:rPr lang="en-US" sz="3600" dirty="0"/>
              <a:t>, </a:t>
            </a:r>
            <a:r>
              <a:rPr lang="en-US" sz="3600" dirty="0" err="1"/>
              <a:t>sinkham</a:t>
            </a:r>
            <a:r>
              <a:rPr lang="en-US" sz="3600" dirty="0"/>
              <a:t> </a:t>
            </a:r>
            <a:r>
              <a:rPr lang="en-US" sz="3600" dirty="0" err="1"/>
              <a:t>om</a:t>
            </a:r>
            <a:r>
              <a:rPr lang="en-US" sz="3600" dirty="0"/>
              <a:t> </a:t>
            </a:r>
            <a:r>
              <a:rPr lang="en-US" sz="3600" dirty="0" err="1"/>
              <a:t>nawnlo</a:t>
            </a:r>
            <a:r>
              <a:rPr lang="en-US" sz="3600" dirty="0"/>
              <a:t>-in, </a:t>
            </a:r>
          </a:p>
          <a:p>
            <a:pPr marL="0" indent="0">
              <a:buNone/>
            </a:pPr>
            <a:r>
              <a:rPr lang="en-US" sz="3600" dirty="0" err="1"/>
              <a:t>Mawhna</a:t>
            </a:r>
            <a:r>
              <a:rPr lang="en-US" sz="3600" dirty="0"/>
              <a:t> </a:t>
            </a:r>
            <a:r>
              <a:rPr lang="en-US" sz="3600" dirty="0" err="1"/>
              <a:t>gimna</a:t>
            </a:r>
            <a:r>
              <a:rPr lang="en-US" sz="3600" dirty="0"/>
              <a:t> </a:t>
            </a:r>
            <a:r>
              <a:rPr lang="en-US" sz="3600" dirty="0" err="1"/>
              <a:t>om</a:t>
            </a:r>
            <a:r>
              <a:rPr lang="en-US" sz="3600" dirty="0"/>
              <a:t> </a:t>
            </a:r>
            <a:r>
              <a:rPr lang="en-US" sz="3600" dirty="0" err="1"/>
              <a:t>nawnlo</a:t>
            </a:r>
            <a:r>
              <a:rPr lang="en-US" sz="3600" dirty="0"/>
              <a:t>-in; </a:t>
            </a:r>
          </a:p>
          <a:p>
            <a:pPr marL="0" indent="0">
              <a:buNone/>
            </a:pPr>
            <a:r>
              <a:rPr lang="en-US" sz="3600" dirty="0" err="1"/>
              <a:t>Thuumna</a:t>
            </a:r>
            <a:r>
              <a:rPr lang="en-US" sz="3600" dirty="0"/>
              <a:t>, </a:t>
            </a:r>
            <a:r>
              <a:rPr lang="en-US" sz="3600" dirty="0" err="1"/>
              <a:t>tauna</a:t>
            </a:r>
            <a:r>
              <a:rPr lang="en-US" sz="3600" dirty="0"/>
              <a:t> </a:t>
            </a:r>
            <a:r>
              <a:rPr lang="en-US" sz="3600" dirty="0" err="1"/>
              <a:t>om</a:t>
            </a:r>
            <a:r>
              <a:rPr lang="en-US" sz="3600" dirty="0"/>
              <a:t> </a:t>
            </a:r>
            <a:r>
              <a:rPr lang="en-US" sz="3600" dirty="0" err="1"/>
              <a:t>nawn</a:t>
            </a:r>
            <a:r>
              <a:rPr lang="en-US" sz="3600" dirty="0"/>
              <a:t> lo-in, </a:t>
            </a:r>
          </a:p>
          <a:p>
            <a:pPr marL="0" indent="0">
              <a:buNone/>
            </a:pPr>
            <a:r>
              <a:rPr lang="en-US" sz="3600" dirty="0"/>
              <a:t>Na min </a:t>
            </a:r>
            <a:r>
              <a:rPr lang="en-US" sz="3600" dirty="0" err="1"/>
              <a:t>phat</a:t>
            </a:r>
            <a:r>
              <a:rPr lang="en-US" sz="3600" dirty="0"/>
              <a:t> ding </a:t>
            </a:r>
            <a:r>
              <a:rPr lang="en-US" sz="3600" dirty="0" err="1"/>
              <a:t>thadah</a:t>
            </a:r>
            <a:r>
              <a:rPr lang="en-US" sz="3600" dirty="0"/>
              <a:t> lo-in.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0886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lam-et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320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200. NIPI TOPA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2018-12-14T14:09:40Z</dcterms:modified>
</cp:coreProperties>
</file>